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9" r:id="rId12"/>
    <p:sldId id="270" r:id="rId13"/>
    <p:sldId id="271" r:id="rId14"/>
    <p:sldId id="273" r:id="rId15"/>
    <p:sldId id="267" r:id="rId16"/>
    <p:sldId id="264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hyperlink" Target="http://localhost:5173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hyperlink" Target="http://localhost:5173/" TargetMode="External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BBE16-C59C-4BEC-8F9B-21D9710D7C3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B6B20D-2B37-434F-BAEF-C172B442B58A}">
      <dgm:prSet/>
      <dgm:spPr/>
      <dgm:t>
        <a:bodyPr/>
        <a:lstStyle/>
        <a:p>
          <a:pPr>
            <a:defRPr b="1"/>
          </a:pPr>
          <a:r>
            <a:rPr lang="en-US" b="1"/>
            <a:t>Configuration</a:t>
          </a:r>
          <a:r>
            <a:rPr lang="en-US"/>
            <a:t>:</a:t>
          </a:r>
        </a:p>
      </dgm:t>
    </dgm:pt>
    <dgm:pt modelId="{8D3BAE2A-1B9E-4A0C-970E-9E63A8959973}" type="parTrans" cxnId="{5B64EC5E-A074-409C-9247-40BC68441E27}">
      <dgm:prSet/>
      <dgm:spPr/>
      <dgm:t>
        <a:bodyPr/>
        <a:lstStyle/>
        <a:p>
          <a:endParaRPr lang="en-US"/>
        </a:p>
      </dgm:t>
    </dgm:pt>
    <dgm:pt modelId="{207EA3A8-4BE7-4483-BD94-123F7EBD6FC1}" type="sibTrans" cxnId="{5B64EC5E-A074-409C-9247-40BC68441E27}">
      <dgm:prSet/>
      <dgm:spPr/>
      <dgm:t>
        <a:bodyPr/>
        <a:lstStyle/>
        <a:p>
          <a:endParaRPr lang="en-US"/>
        </a:p>
      </dgm:t>
    </dgm:pt>
    <dgm:pt modelId="{87A0DE73-C4A0-47B0-99AA-1A65AEABE872}">
      <dgm:prSet/>
      <dgm:spPr/>
      <dgm:t>
        <a:bodyPr/>
        <a:lstStyle/>
        <a:p>
          <a:r>
            <a:rPr lang="en-US"/>
            <a:t>Add TMDB API key to .env.</a:t>
          </a:r>
        </a:p>
      </dgm:t>
    </dgm:pt>
    <dgm:pt modelId="{835F8B47-3CD1-4E0E-9D3B-DECB863B1D85}" type="parTrans" cxnId="{A9822231-3356-4254-A157-E24D73494055}">
      <dgm:prSet/>
      <dgm:spPr/>
      <dgm:t>
        <a:bodyPr/>
        <a:lstStyle/>
        <a:p>
          <a:endParaRPr lang="en-US"/>
        </a:p>
      </dgm:t>
    </dgm:pt>
    <dgm:pt modelId="{87E04DEC-44FE-43C9-B6D2-E2C7CA59A764}" type="sibTrans" cxnId="{A9822231-3356-4254-A157-E24D73494055}">
      <dgm:prSet/>
      <dgm:spPr/>
      <dgm:t>
        <a:bodyPr/>
        <a:lstStyle/>
        <a:p>
          <a:endParaRPr lang="en-US"/>
        </a:p>
      </dgm:t>
    </dgm:pt>
    <dgm:pt modelId="{B0E5F9CF-CB92-46DE-9A89-E64EBB3B303A}">
      <dgm:prSet/>
      <dgm:spPr/>
      <dgm:t>
        <a:bodyPr/>
        <a:lstStyle/>
        <a:p>
          <a:r>
            <a:rPr lang="en-US"/>
            <a:t>Update src/data/movies.json or API calls.</a:t>
          </a:r>
        </a:p>
      </dgm:t>
    </dgm:pt>
    <dgm:pt modelId="{AB2942C9-6228-4A93-80C1-72FB6D7D15F5}" type="parTrans" cxnId="{1E4FA599-65B7-4765-9147-F87236157B65}">
      <dgm:prSet/>
      <dgm:spPr/>
      <dgm:t>
        <a:bodyPr/>
        <a:lstStyle/>
        <a:p>
          <a:endParaRPr lang="en-US"/>
        </a:p>
      </dgm:t>
    </dgm:pt>
    <dgm:pt modelId="{05EE5732-04A8-42BC-8AAC-B1C0CE2B418F}" type="sibTrans" cxnId="{1E4FA599-65B7-4765-9147-F87236157B65}">
      <dgm:prSet/>
      <dgm:spPr/>
      <dgm:t>
        <a:bodyPr/>
        <a:lstStyle/>
        <a:p>
          <a:endParaRPr lang="en-US"/>
        </a:p>
      </dgm:t>
    </dgm:pt>
    <dgm:pt modelId="{E860D9A0-FBB7-407C-A521-D753CA0133EF}">
      <dgm:prSet/>
      <dgm:spPr/>
      <dgm:t>
        <a:bodyPr/>
        <a:lstStyle/>
        <a:p>
          <a:r>
            <a:rPr lang="en-US"/>
            <a:t>Edit src/styles/App.css for styling.</a:t>
          </a:r>
        </a:p>
      </dgm:t>
    </dgm:pt>
    <dgm:pt modelId="{892CF6BA-412A-43D4-87BE-0201405CDEFF}" type="parTrans" cxnId="{37116915-93B2-418E-BA5A-5C9D95B656CD}">
      <dgm:prSet/>
      <dgm:spPr/>
      <dgm:t>
        <a:bodyPr/>
        <a:lstStyle/>
        <a:p>
          <a:endParaRPr lang="en-US"/>
        </a:p>
      </dgm:t>
    </dgm:pt>
    <dgm:pt modelId="{E8197807-A9AA-4C42-83D1-D76731AEB554}" type="sibTrans" cxnId="{37116915-93B2-418E-BA5A-5C9D95B656CD}">
      <dgm:prSet/>
      <dgm:spPr/>
      <dgm:t>
        <a:bodyPr/>
        <a:lstStyle/>
        <a:p>
          <a:endParaRPr lang="en-US"/>
        </a:p>
      </dgm:t>
    </dgm:pt>
    <dgm:pt modelId="{190121BD-C771-4309-B86D-0260F7A5D0E1}">
      <dgm:prSet/>
      <dgm:spPr/>
      <dgm:t>
        <a:bodyPr/>
        <a:lstStyle/>
        <a:p>
          <a:pPr>
            <a:defRPr b="1"/>
          </a:pPr>
          <a:r>
            <a:rPr lang="en-US" b="1"/>
            <a:t>Running</a:t>
          </a:r>
          <a:r>
            <a:rPr lang="en-US"/>
            <a:t>: </a:t>
          </a:r>
        </a:p>
      </dgm:t>
    </dgm:pt>
    <dgm:pt modelId="{28344511-61D7-46E2-A75C-3E66FD56554A}" type="parTrans" cxnId="{630499C6-FA5D-48EE-85E4-511D36F18128}">
      <dgm:prSet/>
      <dgm:spPr/>
      <dgm:t>
        <a:bodyPr/>
        <a:lstStyle/>
        <a:p>
          <a:endParaRPr lang="en-US"/>
        </a:p>
      </dgm:t>
    </dgm:pt>
    <dgm:pt modelId="{91680ADD-3EAE-4267-A3BB-94B0C77FB2CC}" type="sibTrans" cxnId="{630499C6-FA5D-48EE-85E4-511D36F18128}">
      <dgm:prSet/>
      <dgm:spPr/>
      <dgm:t>
        <a:bodyPr/>
        <a:lstStyle/>
        <a:p>
          <a:endParaRPr lang="en-US"/>
        </a:p>
      </dgm:t>
    </dgm:pt>
    <dgm:pt modelId="{5D94EFAF-F605-444F-A0F2-951E5028CFCF}">
      <dgm:prSet/>
      <dgm:spPr/>
      <dgm:t>
        <a:bodyPr/>
        <a:lstStyle/>
        <a:p>
          <a:r>
            <a:rPr lang="en-US" b="0" i="0" baseline="0"/>
            <a:t>Local: npm run dev, visit </a:t>
          </a:r>
          <a:r>
            <a:rPr lang="en-US">
              <a:hlinkClick xmlns:r="http://schemas.openxmlformats.org/officeDocument/2006/relationships" r:id="rId1"/>
            </a:rPr>
            <a:t>http://localhost:5173</a:t>
          </a:r>
          <a:endParaRPr lang="en-US"/>
        </a:p>
      </dgm:t>
    </dgm:pt>
    <dgm:pt modelId="{81226153-91F7-4F50-8127-65909D131307}" type="parTrans" cxnId="{313CB8F4-F180-4D69-AE1A-AA7403F1D6D6}">
      <dgm:prSet/>
      <dgm:spPr/>
      <dgm:t>
        <a:bodyPr/>
        <a:lstStyle/>
        <a:p>
          <a:endParaRPr lang="en-US"/>
        </a:p>
      </dgm:t>
    </dgm:pt>
    <dgm:pt modelId="{F759DA3E-6936-471C-8D44-6E6DB1617D9B}" type="sibTrans" cxnId="{313CB8F4-F180-4D69-AE1A-AA7403F1D6D6}">
      <dgm:prSet/>
      <dgm:spPr/>
      <dgm:t>
        <a:bodyPr/>
        <a:lstStyle/>
        <a:p>
          <a:endParaRPr lang="en-US"/>
        </a:p>
      </dgm:t>
    </dgm:pt>
    <dgm:pt modelId="{C79DFF56-BFC4-4BEA-AD28-ED01866FB6CF}">
      <dgm:prSet/>
      <dgm:spPr/>
      <dgm:t>
        <a:bodyPr/>
        <a:lstStyle/>
        <a:p>
          <a:r>
            <a:rPr lang="en-US" b="0" i="0" baseline="0"/>
            <a:t>Build: npm run build </a:t>
          </a:r>
          <a:endParaRPr lang="en-US"/>
        </a:p>
      </dgm:t>
    </dgm:pt>
    <dgm:pt modelId="{B8081312-8CAB-40CA-90FD-848ED952F8E4}" type="parTrans" cxnId="{0099EBBD-9207-41A5-BEB7-E0CB2824D659}">
      <dgm:prSet/>
      <dgm:spPr/>
      <dgm:t>
        <a:bodyPr/>
        <a:lstStyle/>
        <a:p>
          <a:endParaRPr lang="en-US"/>
        </a:p>
      </dgm:t>
    </dgm:pt>
    <dgm:pt modelId="{231F34F1-2A53-4093-80CD-0EF5F5FC2345}" type="sibTrans" cxnId="{0099EBBD-9207-41A5-BEB7-E0CB2824D659}">
      <dgm:prSet/>
      <dgm:spPr/>
      <dgm:t>
        <a:bodyPr/>
        <a:lstStyle/>
        <a:p>
          <a:endParaRPr lang="en-US"/>
        </a:p>
      </dgm:t>
    </dgm:pt>
    <dgm:pt modelId="{8E3E70FD-C762-483B-B9D5-AB1381906FF5}">
      <dgm:prSet/>
      <dgm:spPr/>
      <dgm:t>
        <a:bodyPr/>
        <a:lstStyle/>
        <a:p>
          <a:r>
            <a:rPr lang="en-US" b="0" i="0" baseline="0"/>
            <a:t>Deploy: npm install -g vercel, vercel </a:t>
          </a:r>
          <a:endParaRPr lang="en-US"/>
        </a:p>
      </dgm:t>
    </dgm:pt>
    <dgm:pt modelId="{4264EC0F-D915-408B-99EF-DFE2391515C3}" type="parTrans" cxnId="{522EBB12-569D-4C2A-833B-47DC61CCCA9B}">
      <dgm:prSet/>
      <dgm:spPr/>
      <dgm:t>
        <a:bodyPr/>
        <a:lstStyle/>
        <a:p>
          <a:endParaRPr lang="en-US"/>
        </a:p>
      </dgm:t>
    </dgm:pt>
    <dgm:pt modelId="{E2FAA7EF-6D35-4255-A576-8F9054F7BC93}" type="sibTrans" cxnId="{522EBB12-569D-4C2A-833B-47DC61CCCA9B}">
      <dgm:prSet/>
      <dgm:spPr/>
      <dgm:t>
        <a:bodyPr/>
        <a:lstStyle/>
        <a:p>
          <a:endParaRPr lang="en-US"/>
        </a:p>
      </dgm:t>
    </dgm:pt>
    <dgm:pt modelId="{57B13840-B496-4118-8833-90453DB87C2E}" type="pres">
      <dgm:prSet presAssocID="{296BBE16-C59C-4BEC-8F9B-21D9710D7C32}" presName="root" presStyleCnt="0">
        <dgm:presLayoutVars>
          <dgm:dir/>
          <dgm:resizeHandles val="exact"/>
        </dgm:presLayoutVars>
      </dgm:prSet>
      <dgm:spPr/>
    </dgm:pt>
    <dgm:pt modelId="{2B5CCDF8-6C4F-446C-AA3A-E1F4EDB7E2FB}" type="pres">
      <dgm:prSet presAssocID="{97B6B20D-2B37-434F-BAEF-C172B442B58A}" presName="compNode" presStyleCnt="0"/>
      <dgm:spPr/>
    </dgm:pt>
    <dgm:pt modelId="{C11D6953-CB77-4550-B3F6-4BF37B680DC2}" type="pres">
      <dgm:prSet presAssocID="{97B6B20D-2B37-434F-BAEF-C172B442B58A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726B35E-D3FF-4E93-883D-DF83C4BC445D}" type="pres">
      <dgm:prSet presAssocID="{97B6B20D-2B37-434F-BAEF-C172B442B58A}" presName="iconSpace" presStyleCnt="0"/>
      <dgm:spPr/>
    </dgm:pt>
    <dgm:pt modelId="{539DAAC1-AAB9-4AF3-A32D-EEEAEDD64718}" type="pres">
      <dgm:prSet presAssocID="{97B6B20D-2B37-434F-BAEF-C172B442B58A}" presName="parTx" presStyleLbl="revTx" presStyleIdx="0" presStyleCnt="4">
        <dgm:presLayoutVars>
          <dgm:chMax val="0"/>
          <dgm:chPref val="0"/>
        </dgm:presLayoutVars>
      </dgm:prSet>
      <dgm:spPr/>
    </dgm:pt>
    <dgm:pt modelId="{B2D70993-E861-4908-8EA9-B77C95873AD9}" type="pres">
      <dgm:prSet presAssocID="{97B6B20D-2B37-434F-BAEF-C172B442B58A}" presName="txSpace" presStyleCnt="0"/>
      <dgm:spPr/>
    </dgm:pt>
    <dgm:pt modelId="{4AEF30D5-657D-48D1-A4DE-C980736F9E13}" type="pres">
      <dgm:prSet presAssocID="{97B6B20D-2B37-434F-BAEF-C172B442B58A}" presName="desTx" presStyleLbl="revTx" presStyleIdx="1" presStyleCnt="4">
        <dgm:presLayoutVars/>
      </dgm:prSet>
      <dgm:spPr/>
    </dgm:pt>
    <dgm:pt modelId="{98ABDCD4-FA0A-495A-B8A6-1F56538EC250}" type="pres">
      <dgm:prSet presAssocID="{207EA3A8-4BE7-4483-BD94-123F7EBD6FC1}" presName="sibTrans" presStyleCnt="0"/>
      <dgm:spPr/>
    </dgm:pt>
    <dgm:pt modelId="{21576848-ABD1-455A-AA21-D131BFDED5A5}" type="pres">
      <dgm:prSet presAssocID="{190121BD-C771-4309-B86D-0260F7A5D0E1}" presName="compNode" presStyleCnt="0"/>
      <dgm:spPr/>
    </dgm:pt>
    <dgm:pt modelId="{4FDDF108-8185-4F56-AD18-52991A4BB77E}" type="pres">
      <dgm:prSet presAssocID="{190121BD-C771-4309-B86D-0260F7A5D0E1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8175B13-486D-49B4-B523-61C0EDDDEF53}" type="pres">
      <dgm:prSet presAssocID="{190121BD-C771-4309-B86D-0260F7A5D0E1}" presName="iconSpace" presStyleCnt="0"/>
      <dgm:spPr/>
    </dgm:pt>
    <dgm:pt modelId="{505C0F34-D8B3-4E7F-9446-733B95E1EE49}" type="pres">
      <dgm:prSet presAssocID="{190121BD-C771-4309-B86D-0260F7A5D0E1}" presName="parTx" presStyleLbl="revTx" presStyleIdx="2" presStyleCnt="4">
        <dgm:presLayoutVars>
          <dgm:chMax val="0"/>
          <dgm:chPref val="0"/>
        </dgm:presLayoutVars>
      </dgm:prSet>
      <dgm:spPr/>
    </dgm:pt>
    <dgm:pt modelId="{83075C95-0EEF-4EF8-A86A-0E13E3DB1F1E}" type="pres">
      <dgm:prSet presAssocID="{190121BD-C771-4309-B86D-0260F7A5D0E1}" presName="txSpace" presStyleCnt="0"/>
      <dgm:spPr/>
    </dgm:pt>
    <dgm:pt modelId="{10452D6A-1FB3-498F-8674-51E84A89BE22}" type="pres">
      <dgm:prSet presAssocID="{190121BD-C771-4309-B86D-0260F7A5D0E1}" presName="desTx" presStyleLbl="revTx" presStyleIdx="3" presStyleCnt="4">
        <dgm:presLayoutVars/>
      </dgm:prSet>
      <dgm:spPr/>
    </dgm:pt>
  </dgm:ptLst>
  <dgm:cxnLst>
    <dgm:cxn modelId="{522EBB12-569D-4C2A-833B-47DC61CCCA9B}" srcId="{190121BD-C771-4309-B86D-0260F7A5D0E1}" destId="{8E3E70FD-C762-483B-B9D5-AB1381906FF5}" srcOrd="2" destOrd="0" parTransId="{4264EC0F-D915-408B-99EF-DFE2391515C3}" sibTransId="{E2FAA7EF-6D35-4255-A576-8F9054F7BC93}"/>
    <dgm:cxn modelId="{37116915-93B2-418E-BA5A-5C9D95B656CD}" srcId="{97B6B20D-2B37-434F-BAEF-C172B442B58A}" destId="{E860D9A0-FBB7-407C-A521-D753CA0133EF}" srcOrd="2" destOrd="0" parTransId="{892CF6BA-412A-43D4-87BE-0201405CDEFF}" sibTransId="{E8197807-A9AA-4C42-83D1-D76731AEB554}"/>
    <dgm:cxn modelId="{A9822231-3356-4254-A157-E24D73494055}" srcId="{97B6B20D-2B37-434F-BAEF-C172B442B58A}" destId="{87A0DE73-C4A0-47B0-99AA-1A65AEABE872}" srcOrd="0" destOrd="0" parTransId="{835F8B47-3CD1-4E0E-9D3B-DECB863B1D85}" sibTransId="{87E04DEC-44FE-43C9-B6D2-E2C7CA59A764}"/>
    <dgm:cxn modelId="{AA849C39-8C6A-4536-81C2-816696C542FB}" type="presOf" srcId="{97B6B20D-2B37-434F-BAEF-C172B442B58A}" destId="{539DAAC1-AAB9-4AF3-A32D-EEEAEDD64718}" srcOrd="0" destOrd="0" presId="urn:microsoft.com/office/officeart/2018/5/layout/CenteredIconLabelDescriptionList"/>
    <dgm:cxn modelId="{5B64EC5E-A074-409C-9247-40BC68441E27}" srcId="{296BBE16-C59C-4BEC-8F9B-21D9710D7C32}" destId="{97B6B20D-2B37-434F-BAEF-C172B442B58A}" srcOrd="0" destOrd="0" parTransId="{8D3BAE2A-1B9E-4A0C-970E-9E63A8959973}" sibTransId="{207EA3A8-4BE7-4483-BD94-123F7EBD6FC1}"/>
    <dgm:cxn modelId="{9EF7D841-A174-42A6-9F61-7E46D0B768DA}" type="presOf" srcId="{5D94EFAF-F605-444F-A0F2-951E5028CFCF}" destId="{10452D6A-1FB3-498F-8674-51E84A89BE22}" srcOrd="0" destOrd="0" presId="urn:microsoft.com/office/officeart/2018/5/layout/CenteredIconLabelDescriptionList"/>
    <dgm:cxn modelId="{927B0844-80A6-4DB5-A2DA-DC84B78340ED}" type="presOf" srcId="{B0E5F9CF-CB92-46DE-9A89-E64EBB3B303A}" destId="{4AEF30D5-657D-48D1-A4DE-C980736F9E13}" srcOrd="0" destOrd="1" presId="urn:microsoft.com/office/officeart/2018/5/layout/CenteredIconLabelDescriptionList"/>
    <dgm:cxn modelId="{EEF8BE79-FC31-4627-83B9-F9AB8DED2EBB}" type="presOf" srcId="{190121BD-C771-4309-B86D-0260F7A5D0E1}" destId="{505C0F34-D8B3-4E7F-9446-733B95E1EE49}" srcOrd="0" destOrd="0" presId="urn:microsoft.com/office/officeart/2018/5/layout/CenteredIconLabelDescriptionList"/>
    <dgm:cxn modelId="{266AF78D-18CA-4DF4-9058-0A79024D44F9}" type="presOf" srcId="{296BBE16-C59C-4BEC-8F9B-21D9710D7C32}" destId="{57B13840-B496-4118-8833-90453DB87C2E}" srcOrd="0" destOrd="0" presId="urn:microsoft.com/office/officeart/2018/5/layout/CenteredIconLabelDescriptionList"/>
    <dgm:cxn modelId="{1E4FA599-65B7-4765-9147-F87236157B65}" srcId="{97B6B20D-2B37-434F-BAEF-C172B442B58A}" destId="{B0E5F9CF-CB92-46DE-9A89-E64EBB3B303A}" srcOrd="1" destOrd="0" parTransId="{AB2942C9-6228-4A93-80C1-72FB6D7D15F5}" sibTransId="{05EE5732-04A8-42BC-8AAC-B1C0CE2B418F}"/>
    <dgm:cxn modelId="{0099EBBD-9207-41A5-BEB7-E0CB2824D659}" srcId="{190121BD-C771-4309-B86D-0260F7A5D0E1}" destId="{C79DFF56-BFC4-4BEA-AD28-ED01866FB6CF}" srcOrd="1" destOrd="0" parTransId="{B8081312-8CAB-40CA-90FD-848ED952F8E4}" sibTransId="{231F34F1-2A53-4093-80CD-0EF5F5FC2345}"/>
    <dgm:cxn modelId="{7CE411BF-0A17-46F1-BF2C-ADE5E83B74DE}" type="presOf" srcId="{C79DFF56-BFC4-4BEA-AD28-ED01866FB6CF}" destId="{10452D6A-1FB3-498F-8674-51E84A89BE22}" srcOrd="0" destOrd="1" presId="urn:microsoft.com/office/officeart/2018/5/layout/CenteredIconLabelDescriptionList"/>
    <dgm:cxn modelId="{630499C6-FA5D-48EE-85E4-511D36F18128}" srcId="{296BBE16-C59C-4BEC-8F9B-21D9710D7C32}" destId="{190121BD-C771-4309-B86D-0260F7A5D0E1}" srcOrd="1" destOrd="0" parTransId="{28344511-61D7-46E2-A75C-3E66FD56554A}" sibTransId="{91680ADD-3EAE-4267-A3BB-94B0C77FB2CC}"/>
    <dgm:cxn modelId="{2C6CC5DC-201A-4E55-B696-AFB267A63AFC}" type="presOf" srcId="{87A0DE73-C4A0-47B0-99AA-1A65AEABE872}" destId="{4AEF30D5-657D-48D1-A4DE-C980736F9E13}" srcOrd="0" destOrd="0" presId="urn:microsoft.com/office/officeart/2018/5/layout/CenteredIconLabelDescriptionList"/>
    <dgm:cxn modelId="{B9E296EB-21B2-49D2-BCB4-3B246FF85190}" type="presOf" srcId="{E860D9A0-FBB7-407C-A521-D753CA0133EF}" destId="{4AEF30D5-657D-48D1-A4DE-C980736F9E13}" srcOrd="0" destOrd="2" presId="urn:microsoft.com/office/officeart/2018/5/layout/CenteredIconLabelDescriptionList"/>
    <dgm:cxn modelId="{313CB8F4-F180-4D69-AE1A-AA7403F1D6D6}" srcId="{190121BD-C771-4309-B86D-0260F7A5D0E1}" destId="{5D94EFAF-F605-444F-A0F2-951E5028CFCF}" srcOrd="0" destOrd="0" parTransId="{81226153-91F7-4F50-8127-65909D131307}" sibTransId="{F759DA3E-6936-471C-8D44-6E6DB1617D9B}"/>
    <dgm:cxn modelId="{E140B6F9-7257-4208-8662-CAAA26790231}" type="presOf" srcId="{8E3E70FD-C762-483B-B9D5-AB1381906FF5}" destId="{10452D6A-1FB3-498F-8674-51E84A89BE22}" srcOrd="0" destOrd="2" presId="urn:microsoft.com/office/officeart/2018/5/layout/CenteredIconLabelDescriptionList"/>
    <dgm:cxn modelId="{241320E6-5B62-4B82-BC7D-B8C4C9AC2EC5}" type="presParOf" srcId="{57B13840-B496-4118-8833-90453DB87C2E}" destId="{2B5CCDF8-6C4F-446C-AA3A-E1F4EDB7E2FB}" srcOrd="0" destOrd="0" presId="urn:microsoft.com/office/officeart/2018/5/layout/CenteredIconLabelDescriptionList"/>
    <dgm:cxn modelId="{A7BDFA79-34BB-4299-8959-E441D9FB8EB4}" type="presParOf" srcId="{2B5CCDF8-6C4F-446C-AA3A-E1F4EDB7E2FB}" destId="{C11D6953-CB77-4550-B3F6-4BF37B680DC2}" srcOrd="0" destOrd="0" presId="urn:microsoft.com/office/officeart/2018/5/layout/CenteredIconLabelDescriptionList"/>
    <dgm:cxn modelId="{76D4632B-3F1B-4898-AE6E-F6C95D201D3D}" type="presParOf" srcId="{2B5CCDF8-6C4F-446C-AA3A-E1F4EDB7E2FB}" destId="{0726B35E-D3FF-4E93-883D-DF83C4BC445D}" srcOrd="1" destOrd="0" presId="urn:microsoft.com/office/officeart/2018/5/layout/CenteredIconLabelDescriptionList"/>
    <dgm:cxn modelId="{A6738E5B-4905-402B-996A-9CEC0D215C6E}" type="presParOf" srcId="{2B5CCDF8-6C4F-446C-AA3A-E1F4EDB7E2FB}" destId="{539DAAC1-AAB9-4AF3-A32D-EEEAEDD64718}" srcOrd="2" destOrd="0" presId="urn:microsoft.com/office/officeart/2018/5/layout/CenteredIconLabelDescriptionList"/>
    <dgm:cxn modelId="{C04FF619-FE81-4C73-84FF-4E97B590C300}" type="presParOf" srcId="{2B5CCDF8-6C4F-446C-AA3A-E1F4EDB7E2FB}" destId="{B2D70993-E861-4908-8EA9-B77C95873AD9}" srcOrd="3" destOrd="0" presId="urn:microsoft.com/office/officeart/2018/5/layout/CenteredIconLabelDescriptionList"/>
    <dgm:cxn modelId="{50907D95-8925-4ACB-ABBD-A37D62E4EBF1}" type="presParOf" srcId="{2B5CCDF8-6C4F-446C-AA3A-E1F4EDB7E2FB}" destId="{4AEF30D5-657D-48D1-A4DE-C980736F9E13}" srcOrd="4" destOrd="0" presId="urn:microsoft.com/office/officeart/2018/5/layout/CenteredIconLabelDescriptionList"/>
    <dgm:cxn modelId="{2C3EA971-FFDC-4371-B942-178BA0F43186}" type="presParOf" srcId="{57B13840-B496-4118-8833-90453DB87C2E}" destId="{98ABDCD4-FA0A-495A-B8A6-1F56538EC250}" srcOrd="1" destOrd="0" presId="urn:microsoft.com/office/officeart/2018/5/layout/CenteredIconLabelDescriptionList"/>
    <dgm:cxn modelId="{55CAEAD2-F3F6-418E-BDFA-8CF063061E5B}" type="presParOf" srcId="{57B13840-B496-4118-8833-90453DB87C2E}" destId="{21576848-ABD1-455A-AA21-D131BFDED5A5}" srcOrd="2" destOrd="0" presId="urn:microsoft.com/office/officeart/2018/5/layout/CenteredIconLabelDescriptionList"/>
    <dgm:cxn modelId="{BA4BF01C-12D8-41F9-8D61-257F390BD6E0}" type="presParOf" srcId="{21576848-ABD1-455A-AA21-D131BFDED5A5}" destId="{4FDDF108-8185-4F56-AD18-52991A4BB77E}" srcOrd="0" destOrd="0" presId="urn:microsoft.com/office/officeart/2018/5/layout/CenteredIconLabelDescriptionList"/>
    <dgm:cxn modelId="{11751ED6-CB98-48B4-BE99-6EBBB7B4B76B}" type="presParOf" srcId="{21576848-ABD1-455A-AA21-D131BFDED5A5}" destId="{88175B13-486D-49B4-B523-61C0EDDDEF53}" srcOrd="1" destOrd="0" presId="urn:microsoft.com/office/officeart/2018/5/layout/CenteredIconLabelDescriptionList"/>
    <dgm:cxn modelId="{90438C47-DADD-4873-954E-94DEA3EE9E93}" type="presParOf" srcId="{21576848-ABD1-455A-AA21-D131BFDED5A5}" destId="{505C0F34-D8B3-4E7F-9446-733B95E1EE49}" srcOrd="2" destOrd="0" presId="urn:microsoft.com/office/officeart/2018/5/layout/CenteredIconLabelDescriptionList"/>
    <dgm:cxn modelId="{617652D7-8E80-47CA-854A-F60F4ACE1A50}" type="presParOf" srcId="{21576848-ABD1-455A-AA21-D131BFDED5A5}" destId="{83075C95-0EEF-4EF8-A86A-0E13E3DB1F1E}" srcOrd="3" destOrd="0" presId="urn:microsoft.com/office/officeart/2018/5/layout/CenteredIconLabelDescriptionList"/>
    <dgm:cxn modelId="{8DF43E18-63AC-4C3F-8D6D-EA8DF085E801}" type="presParOf" srcId="{21576848-ABD1-455A-AA21-D131BFDED5A5}" destId="{10452D6A-1FB3-498F-8674-51E84A89BE2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D6953-CB77-4550-B3F6-4BF37B680DC2}">
      <dsp:nvSpPr>
        <dsp:cNvPr id="0" name=""/>
        <dsp:cNvSpPr/>
      </dsp:nvSpPr>
      <dsp:spPr>
        <a:xfrm>
          <a:off x="2169914" y="45930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DAAC1-AAB9-4AF3-A32D-EEEAEDD64718}">
      <dsp:nvSpPr>
        <dsp:cNvPr id="0" name=""/>
        <dsp:cNvSpPr/>
      </dsp:nvSpPr>
      <dsp:spPr>
        <a:xfrm>
          <a:off x="765914" y="211209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Configuration</a:t>
          </a:r>
          <a:r>
            <a:rPr lang="en-US" sz="3600" kern="1200"/>
            <a:t>:</a:t>
          </a:r>
        </a:p>
      </dsp:txBody>
      <dsp:txXfrm>
        <a:off x="765914" y="2112095"/>
        <a:ext cx="4320000" cy="648000"/>
      </dsp:txXfrm>
    </dsp:sp>
    <dsp:sp modelId="{4AEF30D5-657D-48D1-A4DE-C980736F9E13}">
      <dsp:nvSpPr>
        <dsp:cNvPr id="0" name=""/>
        <dsp:cNvSpPr/>
      </dsp:nvSpPr>
      <dsp:spPr>
        <a:xfrm>
          <a:off x="765914" y="2825578"/>
          <a:ext cx="4320000" cy="90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 TMDB API key to .env.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Update src/data/movies.json or API calls.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Edit src/styles/App.css for styling.</a:t>
          </a:r>
        </a:p>
      </dsp:txBody>
      <dsp:txXfrm>
        <a:off x="765914" y="2825578"/>
        <a:ext cx="4320000" cy="907921"/>
      </dsp:txXfrm>
    </dsp:sp>
    <dsp:sp modelId="{4FDDF108-8185-4F56-AD18-52991A4BB77E}">
      <dsp:nvSpPr>
        <dsp:cNvPr id="0" name=""/>
        <dsp:cNvSpPr/>
      </dsp:nvSpPr>
      <dsp:spPr>
        <a:xfrm>
          <a:off x="7245914" y="45930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C0F34-D8B3-4E7F-9446-733B95E1EE49}">
      <dsp:nvSpPr>
        <dsp:cNvPr id="0" name=""/>
        <dsp:cNvSpPr/>
      </dsp:nvSpPr>
      <dsp:spPr>
        <a:xfrm>
          <a:off x="5841914" y="211209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Running</a:t>
          </a:r>
          <a:r>
            <a:rPr lang="en-US" sz="3600" kern="1200"/>
            <a:t>: </a:t>
          </a:r>
        </a:p>
      </dsp:txBody>
      <dsp:txXfrm>
        <a:off x="5841914" y="2112095"/>
        <a:ext cx="4320000" cy="648000"/>
      </dsp:txXfrm>
    </dsp:sp>
    <dsp:sp modelId="{10452D6A-1FB3-498F-8674-51E84A89BE22}">
      <dsp:nvSpPr>
        <dsp:cNvPr id="0" name=""/>
        <dsp:cNvSpPr/>
      </dsp:nvSpPr>
      <dsp:spPr>
        <a:xfrm>
          <a:off x="5841914" y="2825578"/>
          <a:ext cx="4320000" cy="90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Local: npm run dev, visit </a:t>
          </a:r>
          <a:r>
            <a:rPr lang="en-US" sz="1700" kern="1200">
              <a:hlinkClick xmlns:r="http://schemas.openxmlformats.org/officeDocument/2006/relationships" r:id="rId5"/>
            </a:rPr>
            <a:t>http://localhost:5173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Build: npm run build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Deploy: npm install -g vercel, vercel </a:t>
          </a:r>
          <a:endParaRPr lang="en-US" sz="1700" kern="1200"/>
        </a:p>
      </dsp:txBody>
      <dsp:txXfrm>
        <a:off x="5841914" y="2825578"/>
        <a:ext cx="4320000" cy="907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A998-5F82-856D-E357-0096EF09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B6AB8-165A-C44A-1B40-2AF3A248E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0F712-92D9-22BB-A403-F44F0E933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06C6D-3AFE-BB31-661B-958BB447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76D5F-AE6B-61AD-607D-9C666ED7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6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A575-A125-8407-859D-981D32CD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DA1D9-62AB-1B2F-4DEB-F5531379E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77C9-D906-0ADC-B09B-9C0500E1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F399F-4612-A5DD-E450-62C7470D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C8DE3-4554-2DD4-4154-562DB179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AD9608-38BF-3880-213E-E083E5581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7AF88-76E5-A357-66D5-3A4075DF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939A9-41E1-F83F-7518-D202ED12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B6EEF-104E-918A-9C0A-C18BB7C8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CB00D-F719-5752-6944-65D3A3D5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A609-3A8F-AF1F-8574-094C1C58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4C560-6060-4BDE-606F-192D1A55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3931B-1F78-2899-1310-D98292C4E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F5905-9338-710C-C7D8-3ECC7C65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36A3A-3C22-E149-07DE-E4C5F6FF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6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5334-1172-5560-695C-FB695935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9F1BA-E745-1A21-A1F3-639339909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7F1E-A286-75AF-53C2-6683E59F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976D-7CA4-B880-A49F-D626D3C69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42F0-15EB-02D7-17A0-269D3A7A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8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16A9-A4BC-F64F-5245-590BEC33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8BE7-EB34-083D-08D0-AC5484ADC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09355-1E66-5390-45E2-6231E4272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6BFFA-6BE2-436A-9983-CF296181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72D70-EE44-2F0B-3FDD-2FD87B6F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2A6F6-11CF-90AB-2096-0EF512E3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3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FF6D-AAB4-EFF4-5558-C7A04FC2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864A8-66C4-6D09-045E-30FFC233E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43B51-D018-70EC-7786-363976A2B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ABB67-F5C9-EFCE-141E-3C41857F3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FD4AE-E99E-D650-9839-DF9BF132D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7AD9F-4B62-0D06-F298-13B2BB75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AEB80-D4AF-6BBE-60E1-AC69A5DF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0878D-5EAA-A017-C57F-687D069B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4B5D-E447-64F0-6B63-D5F4D81D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8AA0C-19E0-DCF7-6B2F-7827B4AD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A8B4F-D5BD-DE23-8CF2-D9CD0DFAE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5DE5E-1985-60FA-69C1-1A5B5A71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18BEF6-3518-1827-3018-B831E437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48376-7E87-DAF6-0790-24720857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48FBC-3E6F-E673-7D5D-AECBA678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9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A22D-EC9A-E3A9-F65F-19B4F744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C7110-F782-7963-0DFF-5B39B6AD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BD461-777B-6D09-85D3-A1F9992D5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16FA6-0389-BDD9-316D-030C2899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70BC8-BDF7-D0DF-9B22-A1B7DFF8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DF89B-AFD7-FAF8-2820-9D026A8A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2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AE3F-B6ED-FF04-F9A1-BDCFB23A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04B97-B823-D75F-BA85-9035FF9DC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C828B-B5B9-642D-1066-BC72E2B02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237CF-185C-FB54-D2C5-6F9E33D2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3F18F-9B16-E1D9-6AA3-A5A76F78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A518F-1D87-63E5-7AF6-3E55741F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1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0413B-F9D9-DEA3-5AD2-8139B4F6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CD491-42AD-84C9-C099-0AD1F2F7D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FCCE9-A8D8-4D53-3240-7BC0FAEF6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67F688-1704-4356-AD3E-83B617CDD97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592E-C6F9-577A-19C9-C4F54946B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DAED6-CDB5-B8E3-5018-2D38CEA9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CE07CA-B690-405C-8D23-564E724E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9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med1215/Movie-Recommendation" TargetMode="External"/><Relationship Id="rId2" Type="http://schemas.openxmlformats.org/officeDocument/2006/relationships/hyperlink" Target="https://movie-recommendation-nu-five.vercel.app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movie-recommendation-nu-five.vercel.app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6F5AA1-9868-A5AD-27D4-5E2EE43B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MOIVEO Web App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19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50029-C375-109D-73D1-DCC76ED3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Screenshots of the 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E682E-C808-113B-D007-11B95C577ABE}"/>
              </a:ext>
            </a:extLst>
          </p:cNvPr>
          <p:cNvSpPr txBox="1"/>
          <p:nvPr/>
        </p:nvSpPr>
        <p:spPr>
          <a:xfrm>
            <a:off x="2198774" y="5928655"/>
            <a:ext cx="7831559" cy="410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Home page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96EFAE-4ECB-3B6C-AFF5-E9B2580C1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6"/>
          <a:stretch/>
        </p:blipFill>
        <p:spPr>
          <a:xfrm>
            <a:off x="2079812" y="805516"/>
            <a:ext cx="8032376" cy="407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4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64544-ACAF-0BDE-F2EC-9CFC29F63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90E4C-669C-BE90-33F5-BBC0FF7C0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Screenshots of the 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3CED4-FB31-A5AA-F1D1-D64D687DB406}"/>
              </a:ext>
            </a:extLst>
          </p:cNvPr>
          <p:cNvSpPr txBox="1"/>
          <p:nvPr/>
        </p:nvSpPr>
        <p:spPr>
          <a:xfrm>
            <a:off x="793159" y="5170453"/>
            <a:ext cx="4076458" cy="990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TV shows page</a:t>
            </a:r>
          </a:p>
        </p:txBody>
      </p:sp>
      <p:pic>
        <p:nvPicPr>
          <p:cNvPr id="10" name="Content Placeholder 9" descr="A screenshot of a television show&#10;&#10;AI-generated content may be incorrect.">
            <a:extLst>
              <a:ext uri="{FF2B5EF4-FFF2-40B4-BE49-F238E27FC236}">
                <a16:creationId xmlns:a16="http://schemas.microsoft.com/office/drawing/2014/main" id="{E3ED8BE1-7BC5-31A7-0A92-45B860DA6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27" y="2211975"/>
            <a:ext cx="6194967" cy="351564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20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248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16C54-D45F-464B-9AEB-4D59D6B4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9FB0-8FD2-223B-CEB7-7B994339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the website</a:t>
            </a:r>
          </a:p>
        </p:txBody>
      </p:sp>
      <p:pic>
        <p:nvPicPr>
          <p:cNvPr id="6" name="Content Placeholder 5" descr="A screenshot of a movie screen&#10;&#10;AI-generated content may be incorrect.">
            <a:extLst>
              <a:ext uri="{FF2B5EF4-FFF2-40B4-BE49-F238E27FC236}">
                <a16:creationId xmlns:a16="http://schemas.microsoft.com/office/drawing/2014/main" id="{9E60F2EC-BA9A-E79D-3DB8-D16F5CAA7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38" y="1825625"/>
            <a:ext cx="7667324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4B7F9-06DB-6B4D-6A7F-0CF2E9EAFFA9}"/>
              </a:ext>
            </a:extLst>
          </p:cNvPr>
          <p:cNvSpPr txBox="1"/>
          <p:nvPr/>
        </p:nvSpPr>
        <p:spPr>
          <a:xfrm>
            <a:off x="838200" y="1551008"/>
            <a:ext cx="6581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Movies Page</a:t>
            </a:r>
          </a:p>
        </p:txBody>
      </p:sp>
    </p:spTree>
    <p:extLst>
      <p:ext uri="{BB962C8B-B14F-4D97-AF65-F5344CB8AC3E}">
        <p14:creationId xmlns:p14="http://schemas.microsoft.com/office/powerpoint/2010/main" val="3303898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E021EC-40A7-D294-EA4E-4A965132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BC46-C74B-6544-AC30-FD2821B2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Screenshots of the website</a:t>
            </a:r>
          </a:p>
        </p:txBody>
      </p:sp>
      <p:pic>
        <p:nvPicPr>
          <p:cNvPr id="6" name="Content Placeholder 5" descr="A screenshot of a movie&#10;&#10;AI-generated content may be incorrect.">
            <a:extLst>
              <a:ext uri="{FF2B5EF4-FFF2-40B4-BE49-F238E27FC236}">
                <a16:creationId xmlns:a16="http://schemas.microsoft.com/office/drawing/2014/main" id="{5B3F37B5-4A6D-A37B-9377-A64848BCA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410717"/>
            <a:ext cx="6846363" cy="3885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5B2C1-2B17-9699-A025-DBC93B521A3B}"/>
              </a:ext>
            </a:extLst>
          </p:cNvPr>
          <p:cNvSpPr txBox="1"/>
          <p:nvPr/>
        </p:nvSpPr>
        <p:spPr>
          <a:xfrm>
            <a:off x="477981" y="487292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Page</a:t>
            </a:r>
          </a:p>
        </p:txBody>
      </p:sp>
    </p:spTree>
    <p:extLst>
      <p:ext uri="{BB962C8B-B14F-4D97-AF65-F5344CB8AC3E}">
        <p14:creationId xmlns:p14="http://schemas.microsoft.com/office/powerpoint/2010/main" val="2283547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2FCB9-6234-3372-010D-0F891633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385CF-9C98-D0A3-2F74-F45CA9FCF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Screenshots of the 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52E76-7017-2DFF-FA46-BFF6830C3226}"/>
              </a:ext>
            </a:extLst>
          </p:cNvPr>
          <p:cNvSpPr txBox="1"/>
          <p:nvPr/>
        </p:nvSpPr>
        <p:spPr>
          <a:xfrm>
            <a:off x="793159" y="5170453"/>
            <a:ext cx="4076458" cy="990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Search Page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CFA29C32-1618-D046-CDBF-7D1DD8BF8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7027" y="1597306"/>
            <a:ext cx="6194967" cy="413031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30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5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DF8A-5949-B89D-5E60-02C9936D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web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4A298-D232-376D-99C2-E5FA827DC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3207"/>
            <a:ext cx="238861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979A6-83F1-C9FA-C3CE-2EA126B41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492" y="2003206"/>
            <a:ext cx="2456356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153F2-1737-1498-2209-A771C18D6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27" y="2003207"/>
            <a:ext cx="2456356" cy="4351338"/>
          </a:xfrm>
          <a:prstGeom prst="rect">
            <a:avLst/>
          </a:prstGeom>
        </p:spPr>
      </p:pic>
      <p:pic>
        <p:nvPicPr>
          <p:cNvPr id="11" name="Picture 10" descr="A screenshot of a movie&#10;&#10;AI-generated content may be incorrect.">
            <a:extLst>
              <a:ext uri="{FF2B5EF4-FFF2-40B4-BE49-F238E27FC236}">
                <a16:creationId xmlns:a16="http://schemas.microsoft.com/office/drawing/2014/main" id="{B511DCE8-7073-043A-452F-CAF738D47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561" y="2003206"/>
            <a:ext cx="2456356" cy="4351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1D830-3A86-49C9-3BD5-554C3F293FDF}"/>
              </a:ext>
            </a:extLst>
          </p:cNvPr>
          <p:cNvSpPr txBox="1"/>
          <p:nvPr/>
        </p:nvSpPr>
        <p:spPr>
          <a:xfrm>
            <a:off x="838200" y="1477616"/>
            <a:ext cx="132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A0B6A-F82A-9121-69B7-CCC52E8880CB}"/>
              </a:ext>
            </a:extLst>
          </p:cNvPr>
          <p:cNvSpPr txBox="1"/>
          <p:nvPr/>
        </p:nvSpPr>
        <p:spPr>
          <a:xfrm>
            <a:off x="3291560" y="1477616"/>
            <a:ext cx="149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 show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C900D-5E13-0E58-D5B5-3EC80839974E}"/>
              </a:ext>
            </a:extLst>
          </p:cNvPr>
          <p:cNvSpPr txBox="1"/>
          <p:nvPr/>
        </p:nvSpPr>
        <p:spPr>
          <a:xfrm>
            <a:off x="6046527" y="1477616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6BA81-0501-F9CF-776B-E0565DC413B2}"/>
              </a:ext>
            </a:extLst>
          </p:cNvPr>
          <p:cNvSpPr txBox="1"/>
          <p:nvPr/>
        </p:nvSpPr>
        <p:spPr>
          <a:xfrm>
            <a:off x="838200" y="1477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07449-7F49-593D-92F5-CB2D92B77AAB}"/>
              </a:ext>
            </a:extLst>
          </p:cNvPr>
          <p:cNvSpPr txBox="1"/>
          <p:nvPr/>
        </p:nvSpPr>
        <p:spPr>
          <a:xfrm>
            <a:off x="8684561" y="147761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page</a:t>
            </a:r>
          </a:p>
        </p:txBody>
      </p:sp>
    </p:spTree>
    <p:extLst>
      <p:ext uri="{BB962C8B-B14F-4D97-AF65-F5344CB8AC3E}">
        <p14:creationId xmlns:p14="http://schemas.microsoft.com/office/powerpoint/2010/main" val="346437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CAA1E-1CD2-B371-90C6-7FF503EB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b="1">
                <a:solidFill>
                  <a:srgbClr val="FFFFFF"/>
                </a:solidFill>
                <a:effectLst/>
              </a:rPr>
              <a:t>Conclusion</a:t>
            </a:r>
            <a:endParaRPr lang="en-US" sz="5600" b="1">
              <a:solidFill>
                <a:srgbClr val="FFFFFF"/>
              </a:solidFill>
            </a:endParaRP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7722E0-DA96-4B69-E69C-DBD87C432F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 MOIVEO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A functional, user-friendly streaming platform.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 Achievements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Overcame technical challenges, delivered a responsive app.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 Future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Expand features, improve performance, and enhance user experience.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 Contact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DEPI TEAM for feedback or support. </a:t>
            </a: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E9BF-A27A-D2C8-4F1F-B0937DAD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AC19A-0D07-D7B3-46C1-70589C304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https://movie-recommendation-nu-five.vercel.app/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Github</a:t>
            </a:r>
            <a:r>
              <a:rPr lang="en-US" dirty="0"/>
              <a:t> files: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Movie-Web-App-Files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0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E81A-722F-DC7E-3B75-BFDAD59FC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effectLst/>
              </a:rPr>
              <a:t>Project Summary</a:t>
            </a: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CC240-0292-F2D1-E98C-94011F806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   Title</a:t>
            </a:r>
            <a:r>
              <a:rPr lang="en-US" sz="1500"/>
              <a:t>: MOIVEO - Movie Streaming Platform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   Overview</a:t>
            </a:r>
            <a:r>
              <a:rPr lang="en-US" sz="1500"/>
              <a:t>: A dark-themed, responsive web app for browsing movies and TV shows using the TMDB API.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   Features</a:t>
            </a:r>
            <a:r>
              <a:rPr lang="en-US" sz="1500"/>
              <a:t>: Trending, Now Playing, Top Rated, Popular TV, On The Air, Search.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   Tech Stack</a:t>
            </a:r>
            <a:r>
              <a:rPr lang="en-US" sz="1500"/>
              <a:t>: React.js, Axios/Fetch, TailwindCSS, TMDB API.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   Created by</a:t>
            </a:r>
            <a:r>
              <a:rPr lang="en-US" sz="1500"/>
              <a:t>: DEPI TEAM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/>
              <a:t>   Deployment</a:t>
            </a:r>
            <a:r>
              <a:rPr lang="en-US" sz="1500"/>
              <a:t>: </a:t>
            </a:r>
            <a:r>
              <a:rPr lang="en-US" sz="1500">
                <a:hlinkClick r:id="rId2"/>
              </a:rPr>
              <a:t>movie-recommendation-nu-five.vercel.app</a:t>
            </a:r>
            <a:endParaRPr lang="en-US" sz="1500"/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CA20B508-1E68-5F53-0607-040167BD5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686" r="13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100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B9D0-6759-39C9-82B4-68C7E832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numCol="1" rtlCol="0" anchor="b">
            <a:normAutofit/>
          </a:bodyPr>
          <a:lstStyle/>
          <a:p>
            <a:r>
              <a:rPr lang="en-US" sz="5000">
                <a:effectLst/>
              </a:rPr>
              <a:t>Project Documentation</a:t>
            </a:r>
            <a:endParaRPr lang="en-US" sz="5000"/>
          </a:p>
        </p:txBody>
      </p:sp>
      <p:pic>
        <p:nvPicPr>
          <p:cNvPr id="11" name="Picture Placeholder 10" descr="A screenshot of a movie&#10;&#10;AI-generated content may be incorrect.">
            <a:extLst>
              <a:ext uri="{FF2B5EF4-FFF2-40B4-BE49-F238E27FC236}">
                <a16:creationId xmlns:a16="http://schemas.microsoft.com/office/drawing/2014/main" id="{125ADC0A-BCA1-51AE-290B-7C7A6E2FAD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r="14063"/>
          <a:stretch/>
        </p:blipFill>
        <p:spPr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FA8F5-5EBE-EC46-B720-3AB30F256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Installation: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/>
              <a:t>Clone: git clone https://github.com/mohammed1215/Movie-Recommendation.git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/>
              <a:t>Navigate: cd Movie-Recommendation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/>
              <a:t>Install: npm install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/>
              <a:t>Setup .env: API_KEY=your_tmdb_api_key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Requirements: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/>
              <a:t>Node.js (14.x+), npm (6.x+), Git (2.25+), Browser (Chrome/Firefox/Safari)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/>
              <a:t>Dependencies: React.js, Axios/Fetch, TailwindCSS, TMDB API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2551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E4983AEE-DC43-DE1B-8A18-6A6E7372E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6718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293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279A39B-4B21-D58A-6567-C62F3BDA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>
            <a:normAutofit/>
          </a:bodyPr>
          <a:lstStyle/>
          <a:p>
            <a:r>
              <a:rPr lang="en-US" b="1" dirty="0"/>
              <a:t>API</a:t>
            </a:r>
            <a:r>
              <a:rPr lang="en-US" dirty="0"/>
              <a:t>: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A948BB47-EC2E-7535-FE63-FD82228A4D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181832"/>
            <a:ext cx="6431569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TMDB Endpoints: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/movie/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now_playing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/tv/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on_the_air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/movie/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top_rated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/trending/all/week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/tv/popular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/search/multi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Parameters: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api_key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query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Response: JSON (title, date, rating, poster) </a:t>
            </a:r>
          </a:p>
        </p:txBody>
      </p:sp>
    </p:spTree>
    <p:extLst>
      <p:ext uri="{BB962C8B-B14F-4D97-AF65-F5344CB8AC3E}">
        <p14:creationId xmlns:p14="http://schemas.microsoft.com/office/powerpoint/2010/main" val="360320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517D-CF19-9E36-C960-8F0660FC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 Faced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6F56E7-2B07-6F6E-3EFC-EA3CB454F9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08473"/>
            <a:ext cx="744146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API 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Handling TMDB API rate limits and errors.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Responsive Design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Ensuring consistent UI across devices.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State Management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Managing dynamic data updates for search and sections.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Deployment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Configuring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Vercel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seamless deployment.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Performance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Optimizing image loading and API response times.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AEE06-D957-B9FE-461C-3609DCBA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63" y="404589"/>
            <a:ext cx="3191942" cy="60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D2611-D591-A287-F683-BF6BB96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b="1">
                <a:solidFill>
                  <a:srgbClr val="FFFFFF"/>
                </a:solidFill>
                <a:effectLst/>
              </a:rPr>
              <a:t>Solutions</a:t>
            </a:r>
            <a:endParaRPr lang="en-US" sz="5600" b="1">
              <a:solidFill>
                <a:srgbClr val="FFFFFF"/>
              </a:solidFill>
            </a:endParaRP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AF26A4-E6A9-980D-9D0E-49312D692A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API Integration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Implemented error handling and caching for API calls.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Responsive Design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Used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TailwindCSS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for flexible, mobile-first layouts.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State Management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used Redux and considered a tree flow states.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Deployment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Automated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Vercel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deployment with CI/CD pipeline.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Performance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Lazy-loaded images and used CDN for faster API responses.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87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511F-25AD-BCB8-7464-6DFD00A1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200" b="1">
                <a:solidFill>
                  <a:srgbClr val="FFFFFF"/>
                </a:solidFill>
                <a:effectLst/>
              </a:rPr>
              <a:t>Experience Gained</a:t>
            </a:r>
            <a:endParaRPr lang="en-US" sz="6200" b="1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EB3FB118-C69A-DA9F-DA95-162B040E0D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Technical Skills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Proficient in React.js, API integration, and TailwindCSS.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Learned Vercel deployment and environment configuration. </a:t>
            </a:r>
            <a:endParaRPr lang="en-US" altLang="en-US" sz="200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Team Collaboration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Improved Git workflows and task delegation.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000" b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Problem-Solving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Tackled real-world issues like API limits and UI optimization.</a:t>
            </a:r>
            <a:endParaRPr lang="en-US" altLang="en-US" sz="200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Project Management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Gained experience in planning and executing a Frontend project.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9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54D7D-17AC-EA69-4A2C-BEBC8C5E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  <a:effectLst/>
              </a:rPr>
              <a:t>Future Improvements</a:t>
            </a:r>
            <a:endParaRPr lang="en-US" b="1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09B643E4-3CB2-BDF6-C5DE-28ED725D54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Enhanced Features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Add user authentication for personalized watchlists.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Implement offline caching for better accessibility.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7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rPr>
              <a:t>  Add Filters to the search page</a:t>
            </a:r>
            <a:endParaRPr kumimoji="0" lang="en-US" altLang="en-US" sz="170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Performance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Optimize bundle size with code splitting.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Use server-side rendering for faster initial loads.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UI/UX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Introduce light/dark mode toggle.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Enhance search with filters (genre, year).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Scalability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Integrate a backend (e.g., Node.js) for custom APIs.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 Support multiple streaming sources beyond TMDB.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15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89</TotalTime>
  <Words>699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Wingdings</vt:lpstr>
      <vt:lpstr>Office Theme</vt:lpstr>
      <vt:lpstr>MOIVEO Web App</vt:lpstr>
      <vt:lpstr>Project Summary</vt:lpstr>
      <vt:lpstr>Project Documentation</vt:lpstr>
      <vt:lpstr>PowerPoint Presentation</vt:lpstr>
      <vt:lpstr>API:</vt:lpstr>
      <vt:lpstr>Challenges Faced</vt:lpstr>
      <vt:lpstr>Solutions</vt:lpstr>
      <vt:lpstr>Experience Gained</vt:lpstr>
      <vt:lpstr>Future Improvements</vt:lpstr>
      <vt:lpstr>Screenshots of the website</vt:lpstr>
      <vt:lpstr>Screenshots of the website</vt:lpstr>
      <vt:lpstr>Screenshots of the website</vt:lpstr>
      <vt:lpstr>Screenshots of the website</vt:lpstr>
      <vt:lpstr>Screenshots of the website</vt:lpstr>
      <vt:lpstr>Mobile web app</vt:lpstr>
      <vt:lpstr>Conclusion</vt:lpstr>
      <vt:lpstr>Website 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Aymen Elbanawey</dc:creator>
  <cp:lastModifiedBy>Mohammed Aymen Elbanawey</cp:lastModifiedBy>
  <cp:revision>1</cp:revision>
  <dcterms:created xsi:type="dcterms:W3CDTF">2025-05-08T12:50:13Z</dcterms:created>
  <dcterms:modified xsi:type="dcterms:W3CDTF">2025-05-08T14:20:03Z</dcterms:modified>
</cp:coreProperties>
</file>